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33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80255-E017-4132-9FA9-FC7B0E5FA4F3}" type="datetimeFigureOut">
              <a:rPr lang="en-ZA" smtClean="0"/>
              <a:t>2013/10/30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00CD5E-9365-415E-B68B-23EDC0D020B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23160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00CD5E-9365-415E-B68B-23EDC0D020B7}" type="slidenum">
              <a:rPr lang="en-ZA" smtClean="0"/>
              <a:t>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4438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00CD5E-9365-415E-B68B-23EDC0D020B7}" type="slidenum">
              <a:rPr lang="en-ZA" smtClean="0"/>
              <a:t>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92076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2152EA05-13D5-423D-95DC-C164AB0882AD}" type="datetimeFigureOut">
              <a:rPr lang="en-ZA" smtClean="0"/>
              <a:t>2013/10/30</a:t>
            </a:fld>
            <a:endParaRPr lang="en-ZA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FEC524-D019-4B6C-9B57-FC0BDE0754BE}" type="slidenum">
              <a:rPr lang="en-ZA" smtClean="0"/>
              <a:t>‹#›</a:t>
            </a:fld>
            <a:endParaRPr lang="en-Z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EA05-13D5-423D-95DC-C164AB0882AD}" type="datetimeFigureOut">
              <a:rPr lang="en-ZA" smtClean="0"/>
              <a:t>2013/10/30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EC524-D019-4B6C-9B57-FC0BDE0754BE}" type="slidenum">
              <a:rPr lang="en-ZA" smtClean="0"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EA05-13D5-423D-95DC-C164AB0882AD}" type="datetimeFigureOut">
              <a:rPr lang="en-ZA" smtClean="0"/>
              <a:t>2013/10/30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EC524-D019-4B6C-9B57-FC0BDE0754BE}" type="slidenum">
              <a:rPr lang="en-ZA" smtClean="0"/>
              <a:t>‹#›</a:t>
            </a:fld>
            <a:endParaRPr lang="en-Z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152EA05-13D5-423D-95DC-C164AB0882AD}" type="datetimeFigureOut">
              <a:rPr lang="en-ZA" smtClean="0"/>
              <a:t>2013/10/30</a:t>
            </a:fld>
            <a:endParaRPr lang="en-Z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3FEC524-D019-4B6C-9B57-FC0BDE0754BE}" type="slidenum">
              <a:rPr lang="en-ZA" smtClean="0"/>
              <a:t>‹#›</a:t>
            </a:fld>
            <a:endParaRPr lang="en-ZA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EA05-13D5-423D-95DC-C164AB0882AD}" type="datetimeFigureOut">
              <a:rPr lang="en-ZA" smtClean="0"/>
              <a:t>2013/10/30</a:t>
            </a:fld>
            <a:endParaRPr lang="en-ZA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FEC524-D019-4B6C-9B57-FC0BDE0754BE}" type="slidenum">
              <a:rPr lang="en-ZA" smtClean="0"/>
              <a:t>‹#›</a:t>
            </a:fld>
            <a:endParaRPr lang="en-ZA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Z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152EA05-13D5-423D-95DC-C164AB0882AD}" type="datetimeFigureOut">
              <a:rPr lang="en-ZA" smtClean="0"/>
              <a:t>2013/10/30</a:t>
            </a:fld>
            <a:endParaRPr lang="en-Z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3FEC524-D019-4B6C-9B57-FC0BDE0754BE}" type="slidenum">
              <a:rPr lang="en-ZA" smtClean="0"/>
              <a:t>‹#›</a:t>
            </a:fld>
            <a:endParaRPr lang="en-ZA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152EA05-13D5-423D-95DC-C164AB0882AD}" type="datetimeFigureOut">
              <a:rPr lang="en-ZA" smtClean="0"/>
              <a:t>2013/10/30</a:t>
            </a:fld>
            <a:endParaRPr lang="en-Z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3FEC524-D019-4B6C-9B57-FC0BDE0754BE}" type="slidenum">
              <a:rPr lang="en-ZA" smtClean="0"/>
              <a:t>‹#›</a:t>
            </a:fld>
            <a:endParaRPr lang="en-ZA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EA05-13D5-423D-95DC-C164AB0882AD}" type="datetimeFigureOut">
              <a:rPr lang="en-ZA" smtClean="0"/>
              <a:t>2013/10/30</a:t>
            </a:fld>
            <a:endParaRPr lang="en-Z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FEC524-D019-4B6C-9B57-FC0BDE0754BE}" type="slidenum">
              <a:rPr lang="en-ZA" smtClean="0"/>
              <a:t>‹#›</a:t>
            </a:fld>
            <a:endParaRPr lang="en-Z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2EA05-13D5-423D-95DC-C164AB0882AD}" type="datetimeFigureOut">
              <a:rPr lang="en-ZA" smtClean="0"/>
              <a:t>2013/10/30</a:t>
            </a:fld>
            <a:endParaRPr lang="en-Z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FEC524-D019-4B6C-9B57-FC0BDE0754BE}" type="slidenum">
              <a:rPr lang="en-ZA" smtClean="0"/>
              <a:t>‹#›</a:t>
            </a:fld>
            <a:endParaRPr lang="en-Z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152EA05-13D5-423D-95DC-C164AB0882AD}" type="datetimeFigureOut">
              <a:rPr lang="en-ZA" smtClean="0"/>
              <a:t>2013/10/30</a:t>
            </a:fld>
            <a:endParaRPr lang="en-ZA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3FEC524-D019-4B6C-9B57-FC0BDE0754BE}" type="slidenum">
              <a:rPr lang="en-ZA" smtClean="0"/>
              <a:t>‹#›</a:t>
            </a:fld>
            <a:endParaRPr lang="en-ZA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2152EA05-13D5-423D-95DC-C164AB0882AD}" type="datetimeFigureOut">
              <a:rPr lang="en-ZA" smtClean="0"/>
              <a:t>2013/10/30</a:t>
            </a:fld>
            <a:endParaRPr lang="en-ZA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F3FEC524-D019-4B6C-9B57-FC0BDE0754BE}" type="slidenum">
              <a:rPr lang="en-ZA" smtClean="0"/>
              <a:t>‹#›</a:t>
            </a:fld>
            <a:endParaRPr lang="en-ZA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2152EA05-13D5-423D-95DC-C164AB0882AD}" type="datetimeFigureOut">
              <a:rPr lang="en-ZA" smtClean="0"/>
              <a:t>2013/10/30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F3FEC524-D019-4B6C-9B57-FC0BDE0754BE}" type="slidenum">
              <a:rPr lang="en-ZA" smtClean="0"/>
              <a:t>‹#›</a:t>
            </a:fld>
            <a:endParaRPr lang="en-ZA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b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 dirty="0" smtClean="0"/>
              <a:t>FOODS OF GERMANY!</a:t>
            </a:r>
            <a:endParaRPr lang="en-Z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LEBENSMITTEL VON DEUTSCHLAND</a:t>
            </a:r>
            <a:endParaRPr lang="en-Z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573016"/>
            <a:ext cx="4104456" cy="30783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717032"/>
            <a:ext cx="3744416" cy="28083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40399"/>
            <a:ext cx="2808312" cy="20562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0186"/>
            <a:ext cx="3329408" cy="22166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91091" y="114515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>
                <a:solidFill>
                  <a:srgbClr val="FF0000"/>
                </a:solidFill>
              </a:rPr>
              <a:t>Schnitzel </a:t>
            </a:r>
            <a:endParaRPr lang="en-ZA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72200" y="1662447"/>
            <a:ext cx="1332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>
                <a:solidFill>
                  <a:srgbClr val="FF0000"/>
                </a:solidFill>
              </a:rPr>
              <a:t>Beer soup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81067" y="6273187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>
                <a:solidFill>
                  <a:srgbClr val="FF0000"/>
                </a:solidFill>
              </a:rPr>
              <a:t>Sausages and potatoes</a:t>
            </a:r>
          </a:p>
        </p:txBody>
      </p:sp>
    </p:spTree>
    <p:extLst>
      <p:ext uri="{BB962C8B-B14F-4D97-AF65-F5344CB8AC3E}">
        <p14:creationId xmlns:p14="http://schemas.microsoft.com/office/powerpoint/2010/main" val="28381082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37" y="1374394"/>
            <a:ext cx="2792690" cy="227580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11760" y="188640"/>
            <a:ext cx="4114800" cy="701040"/>
          </a:xfrm>
        </p:spPr>
        <p:txBody>
          <a:bodyPr/>
          <a:lstStyle/>
          <a:p>
            <a:r>
              <a:rPr lang="en-ZA" dirty="0" smtClean="0"/>
              <a:t>Famous foods </a:t>
            </a:r>
            <a:endParaRPr lang="en-ZA" dirty="0"/>
          </a:p>
        </p:txBody>
      </p:sp>
      <p:sp>
        <p:nvSpPr>
          <p:cNvPr id="5" name="TextBox 4"/>
          <p:cNvSpPr txBox="1"/>
          <p:nvPr/>
        </p:nvSpPr>
        <p:spPr>
          <a:xfrm>
            <a:off x="1067705" y="3548639"/>
            <a:ext cx="972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err="1" smtClean="0">
                <a:solidFill>
                  <a:srgbClr val="0070C0"/>
                </a:solidFill>
              </a:rPr>
              <a:t>Knodel</a:t>
            </a:r>
            <a:endParaRPr lang="en-ZA" dirty="0">
              <a:solidFill>
                <a:srgbClr val="0070C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177" y="1412776"/>
            <a:ext cx="3038564" cy="211160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12160" y="3491089"/>
            <a:ext cx="3024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>
                <a:solidFill>
                  <a:srgbClr val="0070C0"/>
                </a:solidFill>
              </a:rPr>
              <a:t>Bratwurst with Sauerkraut</a:t>
            </a:r>
            <a:endParaRPr lang="en-ZA" dirty="0">
              <a:solidFill>
                <a:srgbClr val="0070C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37" y="3937758"/>
            <a:ext cx="3027411" cy="239358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47625" y="632221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err="1" smtClean="0">
                <a:solidFill>
                  <a:srgbClr val="0070C0"/>
                </a:solidFill>
              </a:rPr>
              <a:t>Pichelsteiner</a:t>
            </a:r>
            <a:endParaRPr lang="en-ZA" dirty="0">
              <a:solidFill>
                <a:srgbClr val="0070C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3642" y="3893710"/>
            <a:ext cx="3121438" cy="234107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270934" y="628757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smtClean="0">
                <a:solidFill>
                  <a:srgbClr val="0070C0"/>
                </a:solidFill>
              </a:rPr>
              <a:t>Sauerbraten</a:t>
            </a:r>
            <a:endParaRPr lang="en-ZA" dirty="0">
              <a:solidFill>
                <a:srgbClr val="0070C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935037"/>
            <a:ext cx="2115749" cy="4396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992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82" y="1412776"/>
            <a:ext cx="2808312" cy="255597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58327" y="260648"/>
            <a:ext cx="4114800" cy="701040"/>
          </a:xfrm>
        </p:spPr>
        <p:txBody>
          <a:bodyPr/>
          <a:lstStyle/>
          <a:p>
            <a:r>
              <a:rPr lang="en-ZA" dirty="0" smtClean="0"/>
              <a:t>Holiday foods</a:t>
            </a:r>
            <a:endParaRPr lang="en-ZA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397943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 err="1" smtClean="0">
                <a:solidFill>
                  <a:srgbClr val="7030A0"/>
                </a:solidFill>
              </a:rPr>
              <a:t>Stollen</a:t>
            </a:r>
            <a:r>
              <a:rPr lang="en-ZA" dirty="0">
                <a:solidFill>
                  <a:srgbClr val="7030A0"/>
                </a:solidFill>
              </a:rPr>
              <a:t> </a:t>
            </a:r>
            <a:r>
              <a:rPr lang="en-ZA" dirty="0" smtClean="0">
                <a:solidFill>
                  <a:srgbClr val="7030A0"/>
                </a:solidFill>
              </a:rPr>
              <a:t>– fruit cake.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6067" y="1464701"/>
            <a:ext cx="2647453" cy="25609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58700" y="4025605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b="1" dirty="0" err="1" smtClean="0">
                <a:solidFill>
                  <a:srgbClr val="7030A0"/>
                </a:solidFill>
              </a:rPr>
              <a:t>Marzipankartoffeln</a:t>
            </a:r>
            <a:r>
              <a:rPr lang="en-ZA" b="1" dirty="0" smtClean="0">
                <a:solidFill>
                  <a:srgbClr val="7030A0"/>
                </a:solidFill>
              </a:rPr>
              <a:t>- marzipan potatoes</a:t>
            </a:r>
            <a:endParaRPr lang="en-ZA" dirty="0">
              <a:solidFill>
                <a:srgbClr val="7030A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8" y="4409170"/>
            <a:ext cx="3158480" cy="19246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1560" y="635874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b="1" dirty="0" err="1" smtClean="0">
                <a:solidFill>
                  <a:srgbClr val="7030A0"/>
                </a:solidFill>
              </a:rPr>
              <a:t>Grünkohl</a:t>
            </a:r>
            <a:r>
              <a:rPr lang="en-ZA" b="1" dirty="0" smtClean="0">
                <a:solidFill>
                  <a:srgbClr val="7030A0"/>
                </a:solidFill>
              </a:rPr>
              <a:t>- kale</a:t>
            </a:r>
            <a:endParaRPr lang="en-ZA" dirty="0">
              <a:solidFill>
                <a:srgbClr val="7030A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401144"/>
            <a:ext cx="2738854" cy="48105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859643" y="6211669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b="1" dirty="0" err="1">
                <a:solidFill>
                  <a:srgbClr val="7030A0"/>
                </a:solidFill>
              </a:rPr>
              <a:t>Eierlikör</a:t>
            </a:r>
            <a:r>
              <a:rPr lang="en-ZA" b="1" dirty="0">
                <a:solidFill>
                  <a:srgbClr val="7030A0"/>
                </a:solidFill>
              </a:rPr>
              <a:t> – egg liqueur</a:t>
            </a:r>
            <a:endParaRPr lang="en-ZA" dirty="0">
              <a:solidFill>
                <a:srgbClr val="7030A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02" y="4648138"/>
            <a:ext cx="2330436" cy="176392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540749" y="6412061"/>
            <a:ext cx="2163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b="1" dirty="0" err="1">
                <a:solidFill>
                  <a:srgbClr val="7030A0"/>
                </a:solidFill>
              </a:rPr>
              <a:t>Karpfen</a:t>
            </a:r>
            <a:r>
              <a:rPr lang="en-ZA" b="1" dirty="0">
                <a:solidFill>
                  <a:srgbClr val="7030A0"/>
                </a:solidFill>
              </a:rPr>
              <a:t> – carp</a:t>
            </a:r>
            <a:endParaRPr lang="en-ZA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420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123</TotalTime>
  <Words>42</Words>
  <Application>Microsoft Office PowerPoint</Application>
  <PresentationFormat>On-screen Show (4:3)</PresentationFormat>
  <Paragraphs>18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BlackTie</vt:lpstr>
      <vt:lpstr>LEBENSMITTEL VON DEUTSCHLAND</vt:lpstr>
      <vt:lpstr>Famous foods </vt:lpstr>
      <vt:lpstr>Holiday foods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LEBENSMITTEL VON DEUTSCHLAND</dc:title>
  <dc:creator>leah</dc:creator>
  <cp:lastModifiedBy>leah</cp:lastModifiedBy>
  <cp:revision>14</cp:revision>
  <dcterms:created xsi:type="dcterms:W3CDTF">2013-10-29T00:41:36Z</dcterms:created>
  <dcterms:modified xsi:type="dcterms:W3CDTF">2013-10-29T23:47:29Z</dcterms:modified>
</cp:coreProperties>
</file>